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_20160414_0957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717032"/>
            <a:ext cx="3888432" cy="2924944"/>
          </a:xfrm>
          <a:prstGeom prst="rect">
            <a:avLst/>
          </a:prstGeom>
        </p:spPr>
      </p:pic>
      <p:pic>
        <p:nvPicPr>
          <p:cNvPr id="5" name="Рисунок 4" descr="P_20160414_0957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29521"/>
            <a:ext cx="3960440" cy="2794053"/>
          </a:xfrm>
          <a:prstGeom prst="rect">
            <a:avLst/>
          </a:prstGeom>
        </p:spPr>
      </p:pic>
      <p:pic>
        <p:nvPicPr>
          <p:cNvPr id="6" name="Рисунок 5" descr="P_20160414_09572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260648"/>
            <a:ext cx="3960440" cy="2736304"/>
          </a:xfrm>
          <a:prstGeom prst="rect">
            <a:avLst/>
          </a:prstGeom>
        </p:spPr>
      </p:pic>
      <p:pic>
        <p:nvPicPr>
          <p:cNvPr id="7" name="Рисунок 6" descr="P_20160414_09582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3717032"/>
            <a:ext cx="4067944" cy="28529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60032" y="3212976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ВЫСТАВКА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Максим</dc:creator>
  <cp:lastModifiedBy>Максим</cp:lastModifiedBy>
  <cp:revision>1</cp:revision>
  <dcterms:created xsi:type="dcterms:W3CDTF">2016-02-25T15:14:06Z</dcterms:created>
  <dcterms:modified xsi:type="dcterms:W3CDTF">2016-04-25T10:14:31Z</dcterms:modified>
</cp:coreProperties>
</file>