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2A41-DEF0-4170-90B3-AC3A312C1974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FA40-9E5F-42BC-B9B2-AFAD4564B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2A41-DEF0-4170-90B3-AC3A312C1974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FA40-9E5F-42BC-B9B2-AFAD4564B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2A41-DEF0-4170-90B3-AC3A312C1974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FA40-9E5F-42BC-B9B2-AFAD4564B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2A41-DEF0-4170-90B3-AC3A312C1974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FA40-9E5F-42BC-B9B2-AFAD4564B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2A41-DEF0-4170-90B3-AC3A312C1974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FA40-9E5F-42BC-B9B2-AFAD4564B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2A41-DEF0-4170-90B3-AC3A312C1974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FA40-9E5F-42BC-B9B2-AFAD4564B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2A41-DEF0-4170-90B3-AC3A312C1974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FA40-9E5F-42BC-B9B2-AFAD4564B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2A41-DEF0-4170-90B3-AC3A312C1974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FA40-9E5F-42BC-B9B2-AFAD4564B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2A41-DEF0-4170-90B3-AC3A312C1974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FA40-9E5F-42BC-B9B2-AFAD4564B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2A41-DEF0-4170-90B3-AC3A312C1974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FA40-9E5F-42BC-B9B2-AFAD4564B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2A41-DEF0-4170-90B3-AC3A312C1974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FA40-9E5F-42BC-B9B2-AFAD4564B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42A41-DEF0-4170-90B3-AC3A312C1974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6FA40-9E5F-42BC-B9B2-AFAD4564B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качанные файлы (1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90" y="0"/>
            <a:ext cx="9155782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8497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u="sng" dirty="0" smtClean="0">
                <a:latin typeface="Times New Roman" pitchFamily="18" charset="0"/>
                <a:cs typeface="Times New Roman" pitchFamily="18" charset="0"/>
              </a:rPr>
              <a:t>Семейное чтение</a:t>
            </a:r>
          </a:p>
          <a:p>
            <a:pPr algn="ctr"/>
            <a:endParaRPr lang="ru-RU" sz="6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Вопрос – ответ:</a:t>
            </a:r>
          </a:p>
          <a:p>
            <a:pPr algn="ctr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«Устами младенца»</a:t>
            </a:r>
          </a:p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Старшая группа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Подготовила воспитатель: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Мельникова Любовь Петровна</a:t>
            </a: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ачанные файлы (1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005064"/>
            <a:ext cx="5040560" cy="264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Семейное чтение – давняя традиция, которая должна поселиться в каждой современной семье. Роль традиции семейного чтения в духовном становлении личности ребенка, в развитии интереса к книгам и чтению, в сближении взрослых и маленьких членов семьи, и как следствие, установление прочных и доверительных взаимоотношений между ними.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3968" cy="3933056"/>
          </a:xfrm>
          <a:prstGeom prst="rect">
            <a:avLst/>
          </a:prstGeom>
        </p:spPr>
      </p:pic>
      <p:pic>
        <p:nvPicPr>
          <p:cNvPr id="7" name="Рисунок 6" descr="IMAG21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30571">
            <a:off x="5724128" y="260648"/>
            <a:ext cx="3219822" cy="4293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Выноска-облако 9"/>
          <p:cNvSpPr/>
          <p:nvPr/>
        </p:nvSpPr>
        <p:spPr>
          <a:xfrm>
            <a:off x="395536" y="2636912"/>
            <a:ext cx="5112568" cy="4032448"/>
          </a:xfrm>
          <a:prstGeom prst="cloudCallout">
            <a:avLst>
              <a:gd name="adj1" fmla="val 97512"/>
              <a:gd name="adj2" fmla="val -2748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Дома, мне книги читает старшая сестра Ксюша и мама. Мы прочитали много сказок, например: «Ну, погоди!». Книжки мне читают вечером. В выходные дни книжки читаем редко. Больше всего мне нравиться, когда мне книги читает мама. А сам я люблю смотреть в книжках картинки.</a:t>
            </a:r>
            <a:endParaRPr lang="ru-RU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3968" cy="3933056"/>
          </a:xfrm>
          <a:prstGeom prst="rect">
            <a:avLst/>
          </a:prstGeom>
        </p:spPr>
      </p:pic>
      <p:pic>
        <p:nvPicPr>
          <p:cNvPr id="5" name="Рисунок 4" descr="книга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10843">
            <a:off x="4334423" y="531717"/>
            <a:ext cx="4450606" cy="3920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Выноска-облако 7"/>
          <p:cNvSpPr/>
          <p:nvPr/>
        </p:nvSpPr>
        <p:spPr>
          <a:xfrm>
            <a:off x="467544" y="2420888"/>
            <a:ext cx="4320480" cy="4176464"/>
          </a:xfrm>
          <a:prstGeom prst="cloudCallout">
            <a:avLst>
              <a:gd name="adj1" fmla="val 70661"/>
              <a:gd name="adj2" fmla="val -2349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71600" y="2852936"/>
            <a:ext cx="3240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Мне книги читает моя мама Света. Мы прочитали много книг, но особенно мне запомнились сказки «Доктор Айболит», «Золушка». Еще я очень люблю разные энциклопедии, у меня их дома много и все мне очень нравятся.  Чаще книги мне читают перед сном, а сама я очень люблю смотреть картинки.</a:t>
            </a:r>
            <a:endParaRPr lang="ru-RU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3968" cy="3933056"/>
          </a:xfrm>
          <a:prstGeom prst="rect">
            <a:avLst/>
          </a:prstGeom>
        </p:spPr>
      </p:pic>
      <p:pic>
        <p:nvPicPr>
          <p:cNvPr id="7" name="Рисунок 6" descr="Лера Чапыше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79126">
            <a:off x="3923928" y="404664"/>
            <a:ext cx="4730841" cy="3599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Выноска-облако 8"/>
          <p:cNvSpPr/>
          <p:nvPr/>
        </p:nvSpPr>
        <p:spPr>
          <a:xfrm>
            <a:off x="251520" y="2852936"/>
            <a:ext cx="5112568" cy="3744416"/>
          </a:xfrm>
          <a:prstGeom prst="cloudCallout">
            <a:avLst>
              <a:gd name="adj1" fmla="val 54498"/>
              <a:gd name="adj2" fmla="val -42503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71600" y="3284984"/>
            <a:ext cx="338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 очень люблю книги, мне их читает моя мама и бабушка Валя. Очень понравились сказки: «Семеро козлят», «Кот в сапогах», «Попугай Кеша». Чаще всего читаем в выходные дни. Бабушка мне читает чаще. Сама я просто обожаю смотреть картинки, когда вырасту прочитаю много книг.</a:t>
            </a:r>
            <a:endParaRPr lang="ru-RU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3968" cy="3933056"/>
          </a:xfrm>
          <a:prstGeom prst="rect">
            <a:avLst/>
          </a:prstGeom>
        </p:spPr>
      </p:pic>
      <p:pic>
        <p:nvPicPr>
          <p:cNvPr id="8" name="Рисунок 7" descr="Семейное фото в дет сад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4062">
            <a:off x="4283968" y="476672"/>
            <a:ext cx="464400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Выноска-облако 10"/>
          <p:cNvSpPr/>
          <p:nvPr/>
        </p:nvSpPr>
        <p:spPr>
          <a:xfrm>
            <a:off x="395536" y="2708920"/>
            <a:ext cx="5184576" cy="4149080"/>
          </a:xfrm>
          <a:prstGeom prst="cloudCallout">
            <a:avLst>
              <a:gd name="adj1" fmla="val 56227"/>
              <a:gd name="adj2" fmla="val -3603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15616" y="3284984"/>
            <a:ext cx="37444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дома часто читаем книги, вернее мама читает мне разные сказки. Мы прочитали разные сказки и рассказы: «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Бармалей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», «Царевна – лягушка», «Теремок» и многое другое, я просто не помню. И в выходные дни читаем, когда не ходим в детский сад. Еще люблю когда мама мне читает перед сном. Очень люблю книги и бережно к ним отношусь.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3968" cy="3933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814343">
            <a:off x="4890998" y="868746"/>
            <a:ext cx="4322102" cy="3436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Выноска-облако 6"/>
          <p:cNvSpPr/>
          <p:nvPr/>
        </p:nvSpPr>
        <p:spPr>
          <a:xfrm>
            <a:off x="827584" y="2708920"/>
            <a:ext cx="4752528" cy="3816424"/>
          </a:xfrm>
          <a:prstGeom prst="cloudCallout">
            <a:avLst>
              <a:gd name="adj1" fmla="val 52280"/>
              <a:gd name="adj2" fmla="val -25175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91680" y="3140968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Книжки мне читает моя мама </a:t>
            </a:r>
            <a:r>
              <a:rPr lang="ru-RU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Азима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а иногда бабушка. Чаще мы читаем вечером перед сном. Мы прочитали много книг, просто я их не помню. Я очень люблю книги и аккуратно с ними обращаюсь. Люблю смотреть картинки.</a:t>
            </a:r>
            <a:endParaRPr lang="ru-RU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il_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907300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404664"/>
            <a:ext cx="5400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Семья – важный элемент системы образования, где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системообразующей</a:t>
            </a:r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сновой являются традиции, обычаи, предания. Вот почему семейное чтение – самый доступный и короткий путь к духовно – нравственному воспитанию ребенка.</a:t>
            </a:r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уважением воспитатель Мельникова Л.П.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395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Максим</cp:lastModifiedBy>
  <cp:revision>10</cp:revision>
  <dcterms:created xsi:type="dcterms:W3CDTF">2016-03-31T11:07:54Z</dcterms:created>
  <dcterms:modified xsi:type="dcterms:W3CDTF">2016-04-25T03:18:07Z</dcterms:modified>
</cp:coreProperties>
</file>