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7100888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7029400"/>
          </a:xfrm>
          <a:prstGeom prst="rect">
            <a:avLst/>
          </a:prstGeom>
        </p:spPr>
      </p:pic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7029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-171400"/>
            <a:ext cx="7028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 гостях у матрёшки»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image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6141">
            <a:off x="5045197" y="2352809"/>
            <a:ext cx="2606096" cy="1465930"/>
          </a:xfrm>
          <a:prstGeom prst="verticalScroll">
            <a:avLst/>
          </a:prstGeom>
        </p:spPr>
      </p:pic>
      <p:pic>
        <p:nvPicPr>
          <p:cNvPr id="9" name="Рисунок 8" descr="image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04160">
            <a:off x="7102318" y="3395318"/>
            <a:ext cx="1821593" cy="2113049"/>
          </a:xfrm>
          <a:prstGeom prst="verticalScroll">
            <a:avLst/>
          </a:prstGeom>
        </p:spPr>
      </p:pic>
      <p:pic>
        <p:nvPicPr>
          <p:cNvPr id="13" name="Рисунок 12" descr="image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16850">
            <a:off x="179664" y="2290833"/>
            <a:ext cx="2067450" cy="2304256"/>
          </a:xfrm>
          <a:prstGeom prst="horizontalScroll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71600" y="764704"/>
            <a:ext cx="23042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марта 2018 года в нашем детском саду состоялся  долгожданный праздничный утренник, посвященный дню 8 марта.  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509120"/>
            <a:ext cx="3240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 празднике присутствовало много гостей: бабушки, мамы, сотрудники детского сада. Наш утренник прошел в торжественной, радостной атмосфере, в виде яркого музыкального представления с участием гостьи – Матрешки. 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32" y="764704"/>
            <a:ext cx="22322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Наши детки порадовали своими творческими выступлениями, чтением стихов, исполнением музыкальных композиций. 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 descr="20180315_0907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61363">
            <a:off x="6744567" y="1060032"/>
            <a:ext cx="2200699" cy="1650524"/>
          </a:xfrm>
          <a:prstGeom prst="horizontalScroll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32040" y="3861048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Запоминающими и трогательными моментами стали конкурсы с участием бабушек и мам. Ну и наконец, сюрпризом стали подарки, сделанные  руками детей. 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Праздник прошел в теплой, душевной атмосфере.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6216" y="5805264"/>
            <a:ext cx="2127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Семья Токаревых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age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19384">
            <a:off x="2009985" y="1980971"/>
            <a:ext cx="1995879" cy="2467055"/>
          </a:xfrm>
          <a:prstGeom prst="verticalScroll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7029400"/>
          </a:xfrm>
          <a:prstGeom prst="rect">
            <a:avLst/>
          </a:prstGeom>
        </p:spPr>
      </p:pic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7029400"/>
          </a:xfrm>
          <a:prstGeom prst="rect">
            <a:avLst/>
          </a:prstGeom>
        </p:spPr>
      </p:pic>
      <p:pic>
        <p:nvPicPr>
          <p:cNvPr id="6" name="Рисунок 5" descr="IMG-20180329-WA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871731">
            <a:off x="692183" y="543546"/>
            <a:ext cx="936104" cy="124813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IMG-20180329-WA0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645024"/>
            <a:ext cx="1674186" cy="25202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IMG-20180329-WA0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492896"/>
            <a:ext cx="1403648" cy="10527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IMG-20180329-WA00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02778">
            <a:off x="2568950" y="3248779"/>
            <a:ext cx="1008112" cy="13441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IMG-20180329-WA00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19425">
            <a:off x="1704356" y="3175448"/>
            <a:ext cx="936104" cy="124813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 descr="IMG-20180329-WA002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3933056"/>
            <a:ext cx="936104" cy="124813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 descr="IMG-20180329-WA002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490301">
            <a:off x="847244" y="4874708"/>
            <a:ext cx="1008112" cy="13441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 descr="IMG-20180329-WA003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92280" y="764704"/>
            <a:ext cx="1259631" cy="9447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 descr="IMG-20180329-WA002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0950445">
            <a:off x="5007367" y="1951615"/>
            <a:ext cx="1224135" cy="9181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 descr="IMG-20180329-WA003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597705">
            <a:off x="7597265" y="2667745"/>
            <a:ext cx="1272142" cy="9541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Рисунок 15" descr="IMG-20180329-WA003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763171">
            <a:off x="7874345" y="3449591"/>
            <a:ext cx="918102" cy="12241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Рисунок 17" descr="IMG-20180329-WA0035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96136" y="3933056"/>
            <a:ext cx="1152128" cy="86409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603538" y="-171400"/>
            <a:ext cx="7461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«Подарочная упаковка»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23728" y="620688"/>
            <a:ext cx="45844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Часто бывают ситуации из которых нужно найти выход, так получилось и с нами, когда Савелия пригласили на детский праздник. 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Подарок имениннику готов, но забыли про упаковку… Как выглядит презент не менее  важно, поэтому решили сделать упаковку своими руками.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1628800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Нам понадобится: 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лист цветной бумаги формата А4, клей и лента 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9712" y="2132856"/>
            <a:ext cx="22322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Один край сгибаем к середине листа, второй край  внахлёст в 1 см, для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проклеивания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 Склеиваем края.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5696" y="4725144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Делаем дно упаковки, для этого загибаем нижнюю часть бумаги на 5 см. Расправляем и разглаживаем углы.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6176" y="1700808"/>
            <a:ext cx="2831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Загибаем край листа вовнутрь, чуть ниже сгиба по середине, для склеивания. Склеиваем и дно пакета готово.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0073" y="2708920"/>
            <a:ext cx="24482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Сгибаем края по 1,5 см с каждой стороны, для ширины пакета.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Расправляем бока выправив загибы вовнутрь.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47655" y="4797152"/>
            <a:ext cx="2916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 последнее это оформление упаковки, сложить гармошку сделав 5-6 загибов. Повязать ленту и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вуаля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IMG-20180329-WA003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364088" y="4293096"/>
            <a:ext cx="864096" cy="115212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8" name="TextBox 27"/>
          <p:cNvSpPr txBox="1"/>
          <p:nvPr/>
        </p:nvSpPr>
        <p:spPr>
          <a:xfrm>
            <a:off x="6732240" y="5877272"/>
            <a:ext cx="1952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Семья Орловых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7029400"/>
          </a:xfrm>
          <a:prstGeom prst="rect">
            <a:avLst/>
          </a:prstGeom>
        </p:spPr>
      </p:pic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7029400"/>
          </a:xfrm>
          <a:prstGeom prst="rect">
            <a:avLst/>
          </a:prstGeom>
        </p:spPr>
      </p:pic>
      <p:pic>
        <p:nvPicPr>
          <p:cNvPr id="6" name="Рисунок 5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780928"/>
            <a:ext cx="1872208" cy="14071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692696"/>
            <a:ext cx="2267744" cy="17008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image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30201">
            <a:off x="6403230" y="879816"/>
            <a:ext cx="1979712" cy="14847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3861048"/>
            <a:ext cx="1824844" cy="137322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15616" y="-171400"/>
            <a:ext cx="65884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«Вкусные блинчики»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764704"/>
            <a:ext cx="30243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Нам потребуется: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молоко - 500 мл,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яйца - 3 шт.,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мука - 280 г,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сахар - 1-2 столовых ложки,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соль - 1 чайная ложка (без горки),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растительное масло - 3 столовых ложки,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сливочное масло для смазывания готовых блинчиков.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4077072"/>
            <a:ext cx="3528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Если готовить сладкие блинчики - к ним можно добавить 2-2,5 столовых ложки сахара, для несладких блинчиков будет достаточно 1 столовой ложки.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Влить к яйцам около 200 мл молока и перемешать. Добавить муку и перемешать до однородности (по консистенции тесто, как густая сметана).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age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5589240"/>
            <a:ext cx="1499659" cy="112474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580112" y="2492896"/>
            <a:ext cx="31500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Влить оставшееся молоко (около 300 мл), перемешать.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Тесто должно получиться жидким и легко льющимся.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 Влить растительное масло Тесто перемешать и дать постоять 15-20 минут.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Хорошо разогреть сковороду для блинов (желательно чугунную) и смазать ее  тонким слоем растительного масла , выпекаем. Приятного аппетита.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4168" y="5661248"/>
            <a:ext cx="2539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Семья Харитоновых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Рисунок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2961502"/>
            <a:ext cx="1440160" cy="108206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7029400"/>
          </a:xfrm>
          <a:prstGeom prst="rect">
            <a:avLst/>
          </a:prstGeom>
        </p:spPr>
      </p:pic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7029400"/>
          </a:xfrm>
          <a:prstGeom prst="rect">
            <a:avLst/>
          </a:prstGeom>
        </p:spPr>
      </p:pic>
      <p:pic>
        <p:nvPicPr>
          <p:cNvPr id="6" name="Рисунок 5" descr="IMG-20180402-WA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764704"/>
            <a:ext cx="2791588" cy="2502870"/>
          </a:xfrm>
          <a:prstGeom prst="rect">
            <a:avLst/>
          </a:prstGeom>
        </p:spPr>
      </p:pic>
      <p:pic>
        <p:nvPicPr>
          <p:cNvPr id="7" name="Рисунок 6" descr="IMG-20180403-WA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212976"/>
            <a:ext cx="3168352" cy="28888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3608" y="-171400"/>
            <a:ext cx="714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Вместе очень весело!!!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692696"/>
            <a:ext cx="15255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 горки сани,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 горки лыжи,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Лезу в гору –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 солнцу ближе!</a:t>
            </a: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 без лыж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 без саней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Съеду с горки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Всех быстрей.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3501008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Обычно наши выходные зимой проходят на улице. Мы с родителями и сестрой ходим на горку или кататься на коньках. Еще мы с мамой ходим к моему другу Дане,  мы с ним весело играем в снежки. Я очень сильно люблю зиму, когда много снега и можно копать его лопаткой, кататься на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снегокате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и всей семьей весело проводить время.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764704"/>
            <a:ext cx="3600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В марте у меня был День рождения - мне исполнилось 5 лет. Среди моих подарков был большой велосипед, на котором  мне уже сейчас хочется кататься. Когда на улице станет теплее мы с папой отправимся на прогулку, где устроим настоящие велосипедные гонки. Мои летние выходные будут проходить так же весело. </a:t>
            </a:r>
          </a:p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Я очень люблю проводить время со своей семьёй, нам вместе всегда интересно, весело и мы никогда не сидим на месте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304" y="5229200"/>
            <a:ext cx="1547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Осинцев Игорь и его  родители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7029400"/>
          </a:xfrm>
          <a:prstGeom prst="rect">
            <a:avLst/>
          </a:prstGeom>
        </p:spPr>
      </p:pic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7029400"/>
          </a:xfrm>
          <a:prstGeom prst="rect">
            <a:avLst/>
          </a:prstGeom>
        </p:spPr>
      </p:pic>
      <p:pic>
        <p:nvPicPr>
          <p:cNvPr id="6" name="Рисунок 5" descr="IMG-b34d12b9a5b01339eb5613871c8f943f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764704"/>
            <a:ext cx="1152128" cy="19442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IMG-20180403-WA00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700809"/>
            <a:ext cx="936104" cy="936104"/>
          </a:xfrm>
          <a:prstGeom prst="rect">
            <a:avLst/>
          </a:prstGeom>
        </p:spPr>
      </p:pic>
      <p:pic>
        <p:nvPicPr>
          <p:cNvPr id="8" name="Рисунок 7" descr="IMG-20180403-WA00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908720"/>
            <a:ext cx="1168228" cy="1692807"/>
          </a:xfrm>
          <a:prstGeom prst="rect">
            <a:avLst/>
          </a:prstGeom>
        </p:spPr>
      </p:pic>
      <p:pic>
        <p:nvPicPr>
          <p:cNvPr id="9" name="Рисунок 8" descr="IMG-20180403-WA00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908720"/>
            <a:ext cx="936104" cy="936104"/>
          </a:xfrm>
          <a:prstGeom prst="rect">
            <a:avLst/>
          </a:prstGeom>
        </p:spPr>
      </p:pic>
      <p:pic>
        <p:nvPicPr>
          <p:cNvPr id="10" name="Рисунок 9" descr="IMG-20180403-WA008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1628800"/>
            <a:ext cx="936104" cy="10600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IMG-20180403-WA008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908720"/>
            <a:ext cx="864095" cy="918102"/>
          </a:xfrm>
          <a:prstGeom prst="rect">
            <a:avLst/>
          </a:prstGeom>
          <a:effectLst/>
        </p:spPr>
      </p:pic>
      <p:pic>
        <p:nvPicPr>
          <p:cNvPr id="12" name="Рисунок 11" descr="IMG-20180403-WA008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5856" y="4221088"/>
            <a:ext cx="2123568" cy="16561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IMG-20180403-WA008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5856" y="2780928"/>
            <a:ext cx="2088232" cy="151216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187624" y="-171400"/>
            <a:ext cx="6602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Накануне праздника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2636912"/>
            <a:ext cx="2772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Накануне великого праздника «Пасхи», хочу рассказать о нашей семейной традиции. Как готовимся и проводим мы этот чудесный праздник. </a:t>
            </a:r>
          </a:p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Самое первое и незаменимое это окраска яиц, красят их все и давно. Так же и у нас в семье еще бабушки и мамы учили нас красить яйца  луковой шелухой.  </a:t>
            </a:r>
          </a:p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 сейчас мы с Евой используем этот метод. Но в наши дни прилавки магазинов пестрят различными яркими обертками, пищевыми красителями, что мы и пробуем в своем творчестве.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4088" y="2636912"/>
            <a:ext cx="33123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Ева с радостью помогает окрашивать яйца пищевыми красками, это не просто интересно но и еще познавательно, ребенок может смешивать краситель и получать новые яркие цвета. Как только все приготовления к празднику готовы, мы идем в гости к бабушкам, родственникам обменяться яйцами и стукнуться ими. Каждый старается выбрать самое крепкое яйцо и остаться победителем. Ну и конечно как же праздник «Пасхи» без кулича, пирогов</a:t>
            </a:r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, шанег -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их на нашем семейном столе всегда с запасом для долгожданной встречи в кругу близких и любимых. 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f343447a655c2e700665c2319c326bcc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87824" y="692696"/>
            <a:ext cx="2808312" cy="18956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04048" y="6457890"/>
            <a:ext cx="3744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Мартынова Юлия Алексеевна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715</Words>
  <Application>Microsoft Office PowerPoint</Application>
  <PresentationFormat>Экран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Марина Семеновна</cp:lastModifiedBy>
  <cp:revision>51</cp:revision>
  <dcterms:created xsi:type="dcterms:W3CDTF">2018-03-31T13:54:38Z</dcterms:created>
  <dcterms:modified xsi:type="dcterms:W3CDTF">2018-04-05T05:34:33Z</dcterms:modified>
</cp:coreProperties>
</file>