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FBB9-88E4-4057-8357-1278153D96C3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E47CC-C614-40C8-92C6-E02A1531A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8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47CC-C614-40C8-92C6-E02A1531A8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2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040601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4400" b="1" i="1" u="sng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</a:t>
            </a:r>
          </a:p>
          <a:p>
            <a:pPr algn="ctr"/>
            <a:r>
              <a:rPr lang="ru-RU" sz="4400" b="1" i="1" u="sng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«Неделя добра» </a:t>
            </a:r>
            <a:endParaRPr lang="ru-RU" sz="4400" b="1" i="1" u="sng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717032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педагог младшей группы «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Знайки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Мельникова Любовь Петровна и родители воспитанников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19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9144000" cy="6821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2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6851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022">
            <a:off x="637053" y="668287"/>
            <a:ext cx="3382069" cy="4469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121">
            <a:off x="5367188" y="2495897"/>
            <a:ext cx="3342798" cy="4139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35696" y="525756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Антонова Ксюша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0691" y="188640"/>
            <a:ext cx="46690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Доброта? Доброта, 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не малость, 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доброте есть любовь, 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И, конечно же жалость!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9144000" cy="6821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24744"/>
            <a:ext cx="2338656" cy="348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111624"/>
            <a:ext cx="2409732" cy="348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4" y="165436"/>
            <a:ext cx="2238958" cy="362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835696" y="501317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Куликов Дима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332656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о награде мысли нет</a:t>
            </a:r>
          </a:p>
          <a:p>
            <a:pPr algn="ctr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 никогда не будет,</a:t>
            </a:r>
          </a:p>
          <a:p>
            <a:pPr algn="ctr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Ответный сердца тёплый свет</a:t>
            </a:r>
          </a:p>
          <a:p>
            <a:pPr algn="ctr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 подарят люди.</a:t>
            </a:r>
          </a:p>
        </p:txBody>
      </p:sp>
    </p:spTree>
    <p:extLst>
      <p:ext uri="{BB962C8B-B14F-4D97-AF65-F5344CB8AC3E}">
        <p14:creationId xmlns:p14="http://schemas.microsoft.com/office/powerpoint/2010/main" val="43516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9144000" cy="6821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45" y="332656"/>
            <a:ext cx="2749172" cy="366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3" y="188640"/>
            <a:ext cx="2834272" cy="3779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35" y="1340768"/>
            <a:ext cx="3029410" cy="3681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157635" y="188640"/>
            <a:ext cx="3029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Шорикова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Ксюша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7055" y="522920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— Добрый день! — тебе сказали,</a:t>
            </a:r>
          </a:p>
          <a:p>
            <a:pPr algn="ctr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— Добрый день! — ответил ты.</a:t>
            </a:r>
          </a:p>
          <a:p>
            <a:pPr algn="ctr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две ниточки связали</a:t>
            </a:r>
          </a:p>
          <a:p>
            <a:pPr algn="ctr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Теплоты и доброты.</a:t>
            </a:r>
          </a:p>
        </p:txBody>
      </p:sp>
    </p:spTree>
    <p:extLst>
      <p:ext uri="{BB962C8B-B14F-4D97-AF65-F5344CB8AC3E}">
        <p14:creationId xmlns:p14="http://schemas.microsoft.com/office/powerpoint/2010/main" val="389127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9144000" cy="6821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6504"/>
            <a:ext cx="2682298" cy="357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90" y="3890610"/>
            <a:ext cx="4423653" cy="294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182"/>
            <a:ext cx="284178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524243" y="4293096"/>
            <a:ext cx="2440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Фролов Тима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1292" y="620688"/>
            <a:ext cx="3134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добрыми делами занята,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 ходит доброта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 доброе у нас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 и добрый час</a:t>
            </a:r>
          </a:p>
        </p:txBody>
      </p:sp>
    </p:spTree>
    <p:extLst>
      <p:ext uri="{BB962C8B-B14F-4D97-AF65-F5344CB8AC3E}">
        <p14:creationId xmlns:p14="http://schemas.microsoft.com/office/powerpoint/2010/main" val="222873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15" y="18288"/>
            <a:ext cx="9168515" cy="6839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24647"/>
            <a:ext cx="2880320" cy="405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9459"/>
            <a:ext cx="2808312" cy="4415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79335" y="126701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 Ваня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8177" y="252656"/>
            <a:ext cx="29523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стой в стороне равнодушно,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Когда, у кого то беда.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Рвануться на выручку нужно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любую минуту, всегда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 если кому — то, кому — то поможет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Твоя доброта, улыбка твоя,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Ты счастлив, что день не напрасно был прожит,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годы живешь ты не зря.</a:t>
            </a:r>
          </a:p>
        </p:txBody>
      </p:sp>
    </p:spTree>
    <p:extLst>
      <p:ext uri="{BB962C8B-B14F-4D97-AF65-F5344CB8AC3E}">
        <p14:creationId xmlns:p14="http://schemas.microsoft.com/office/powerpoint/2010/main" val="221574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87"/>
            <a:ext cx="9144001" cy="6821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56" y="2873753"/>
            <a:ext cx="3312368" cy="393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336383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08104" y="4677138"/>
            <a:ext cx="3363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Полина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Добрым быть совсем не просто, 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зависит доброта от роста. 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зависит доброта от цвета, 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не пряник, не конфета. 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доброта, как солнце, светит, 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Радуются взрослые и дети.</a:t>
            </a:r>
          </a:p>
        </p:txBody>
      </p:sp>
    </p:spTree>
    <p:extLst>
      <p:ext uri="{BB962C8B-B14F-4D97-AF65-F5344CB8AC3E}">
        <p14:creationId xmlns:p14="http://schemas.microsoft.com/office/powerpoint/2010/main" val="103087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" y="55418"/>
            <a:ext cx="9144000" cy="6821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491748" cy="5258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120092" y="5784522"/>
            <a:ext cx="471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Рудаков Миша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04664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доброта?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Вымыть миску у кота,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Напоить водой цветок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(Он ужасно одинок),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Починить сестре игрушку,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Пропустить вперёд старушку,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Грусть лечить любви словами,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усталой маме,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 девчонке незнакомой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Донести портфель до дома.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тепла и доброты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Распускаются цветы,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Согревает всех она,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лучик из окна.</a:t>
            </a:r>
          </a:p>
        </p:txBody>
      </p:sp>
    </p:spTree>
    <p:extLst>
      <p:ext uri="{BB962C8B-B14F-4D97-AF65-F5344CB8AC3E}">
        <p14:creationId xmlns:p14="http://schemas.microsoft.com/office/powerpoint/2010/main" val="45256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9144000" cy="6821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39"/>
            <a:ext cx="2877784" cy="4262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39"/>
            <a:ext cx="3096344" cy="4262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03848" y="501317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Бердюгина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Аня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9812" y="919705"/>
            <a:ext cx="3384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возвратится добром.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Улыбка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улыбкой вернётся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 в сердце горячем твоём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добром отзовётся!</a:t>
            </a:r>
          </a:p>
        </p:txBody>
      </p:sp>
    </p:spTree>
    <p:extLst>
      <p:ext uri="{BB962C8B-B14F-4D97-AF65-F5344CB8AC3E}">
        <p14:creationId xmlns:p14="http://schemas.microsoft.com/office/powerpoint/2010/main" val="2648546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283</Words>
  <Application>Microsoft Office PowerPoint</Application>
  <PresentationFormat>Экран (4:3)</PresentationFormat>
  <Paragraphs>60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2018-04-23T09:23:06Z</dcterms:created>
  <dcterms:modified xsi:type="dcterms:W3CDTF">2018-04-24T10:04:10Z</dcterms:modified>
</cp:coreProperties>
</file>