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</p:sldIdLst>
  <p:sldSz cx="9144000" cy="6858000" type="screen4x3"/>
  <p:notesSz cx="7285038" cy="10472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737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4704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Каждый из нас задается вопросом, как интересно провести выходной всей семьей, куда сходить, чем заняться? Послушав отзывы, рекомендации знакомых, мы с дочкой решили немного попутешествовать. Наша семья посетила экскурсию в д. Мельникова. </a:t>
            </a: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43608" y="3284984"/>
            <a:ext cx="3600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провели  экскурсию по конюшне, познакомили с историей </a:t>
            </a:r>
            <a:r>
              <a:rPr kumimoji="0" lang="ru-RU" sz="105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Ирбитского</a:t>
            </a:r>
            <a:r>
              <a:rPr kumimoji="0" lang="ru-RU" sz="105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05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05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пподрома, а также рассказали о лошадях, проживающих в данной местности. В конюшне находятся кони разной породы и два замечательных пони черный и белый. В семействе пони ждут пополнение, поэтому на них пока не катают, но маленькие посетители могут угостить их морковкой (её нужно принести с собой, заранее помыть и порезать). Катание на лошадях Насте принесло много радости. Дети интуитивно тянутся к лошадям, восхищаются ими и любят кататься, и наша дочь также не осталась равнодушной к этим милым созданиям. Данное явление вовсе не случайно: благотворное влияние этих животных на здоровье человека сложно переоценить. Именно поэтому мы всей семьей уже не в первый раз  выходные дни проводим в этом уютном месте. </a:t>
            </a:r>
            <a:endParaRPr kumimoji="0" lang="ru-RU" sz="105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836712"/>
            <a:ext cx="1872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Верховой ездой рекомендуется заниматься и во взрослом возрасте, ведь в ряде случаев подобное времяпровождение поможет избавиться от серьезных заболеваний. </a:t>
            </a: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44008" y="4653136"/>
            <a:ext cx="35283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Обязательно в субботу или воскресенье  после</a:t>
            </a:r>
            <a:r>
              <a:rPr kumimoji="0" lang="en-US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часов посетите всей семьей </a:t>
            </a:r>
            <a:r>
              <a:rPr kumimoji="0" lang="ru-RU" sz="105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Ирбитский</a:t>
            </a:r>
            <a:r>
              <a:rPr kumimoji="0" lang="ru-RU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05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иппо</a:t>
            </a:r>
            <a:r>
              <a:rPr kumimoji="0" lang="ru-RU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дром в д. Мельникова, не пожалеете. Цена по желанию или 100 рублей. Всю информацию можно получить по телефону: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8-912-63-95-303</a:t>
            </a:r>
            <a:endParaRPr kumimoji="0" lang="en-US" sz="105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1050" b="1" i="1" dirty="0" err="1" smtClean="0">
                <a:latin typeface="Times New Roman" pitchFamily="18" charset="0"/>
                <a:cs typeface="Times New Roman" pitchFamily="18" charset="0"/>
              </a:rPr>
              <a:t>Илтыбаевых</a:t>
            </a:r>
            <a:endParaRPr lang="ru-RU" sz="105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-20180224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97931">
            <a:off x="1442498" y="1655083"/>
            <a:ext cx="1470135" cy="16310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IMG-20180224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58391">
            <a:off x="3077181" y="1685955"/>
            <a:ext cx="1360560" cy="16255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IMG-20180224-WA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988840"/>
            <a:ext cx="2016224" cy="268829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110270" y="0"/>
            <a:ext cx="4669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«Экскурсия!!!»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970784"/>
            <a:ext cx="72008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Яркое солнце, свежий ветерок, щебетанье птиц говорят о том, что на пороге Международный женский день. Все мы любим этот праздник с самого раннего детства, потому что много лет назад старательно готовили еще неумелыми ручками первые подарки самому родному человеку на Земле – своей маме. Но время идет, и сейчас наши дети готовят подарки нам. Мы с </a:t>
            </a:r>
            <a:r>
              <a:rPr kumimoji="0" lang="ru-RU" sz="105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Артемием</a:t>
            </a:r>
            <a:r>
              <a:rPr kumimoji="0" lang="ru-RU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хотим поделиться с Вами изготовлением поделки на 8 марта – цветы гиацинты. Очень замечательно и нарядно выглядят, а сделать их своими рукам проще простого.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Цветы-гиацинты из цветной бумаги своими руками для мамы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1440160" cy="50405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1043608" y="1916832"/>
            <a:ext cx="6175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.Отрезаем полосу шириной 5 см, длиной - по ширине листа. Вдоль длинного края бумаги на расстоянии 1 см проводим полосу. Ставим на ней точки на расстоянии 1 см каждая. Делаем вертикальные надрезы до этой полосы с широкой стороны.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2420888"/>
            <a:ext cx="34563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. Теперь полоски закручиваем карандашом.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" name="Рисунок 9" descr="Цветы-гиацинты из цветной бумаги своими руками для мамы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1368152" cy="50405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1" name="Рисунок 10" descr="Цветы-гиацинты из цветной бумаги своими руками для мамы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08920"/>
            <a:ext cx="1368152" cy="50405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2" name="TextBox 11"/>
          <p:cNvSpPr txBox="1"/>
          <p:nvPr/>
        </p:nvSpPr>
        <p:spPr>
          <a:xfrm>
            <a:off x="971600" y="3140968"/>
            <a:ext cx="3833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Делаем стебелек из полосы зеленой бумаги, так же 5 см шириной. Намазываем ее клеем с одной стороны, делаем трубочку.</a:t>
            </a:r>
          </a:p>
        </p:txBody>
      </p:sp>
      <p:pic>
        <p:nvPicPr>
          <p:cNvPr id="13" name="Рисунок 12" descr="Цветы-гиацинты из цветной бумаги своими руками для мамы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1728192" cy="50405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716016" y="3593923"/>
            <a:ext cx="34198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 край</a:t>
            </a:r>
            <a:r>
              <a:rPr kumimoji="0" lang="ru-RU" sz="1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стебелька накручиваем по спирали цветочек. 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Цветы-гиацинты из цветной бумаги своими руками для мамы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1656184" cy="43204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1" name="TextBox 20"/>
          <p:cNvSpPr txBox="1"/>
          <p:nvPr/>
        </p:nvSpPr>
        <p:spPr>
          <a:xfrm>
            <a:off x="1043608" y="4293096"/>
            <a:ext cx="38619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.Вырезаем из зеленой бумаги листики и приклеиваем на стебелек.</a:t>
            </a:r>
          </a:p>
          <a:p>
            <a:pPr algn="ctr"/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Гиацинты готовы! </a:t>
            </a:r>
          </a:p>
          <a:p>
            <a:endParaRPr lang="ru-RU" sz="1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Рисунок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653136"/>
            <a:ext cx="1709514" cy="11396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043608" y="4581128"/>
            <a:ext cx="3312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Цветы получаются очень яркими, праздничными и красивыми.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Хотим от всей души поздравить наших мам, бабушек с Международным женским днем!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12160" y="3933056"/>
            <a:ext cx="230425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Бабушек любимых, мамочку родную</a:t>
            </a:r>
            <a:b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Обниму сегодня, крепко поцелую.</a:t>
            </a:r>
            <a:b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Пожелаю счастья, радости, добра,</a:t>
            </a:r>
            <a:b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вам дарит нежность теплая весна!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              Семья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Карскановых</a:t>
            </a: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07912" y="260648"/>
            <a:ext cx="339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«Гиацинт»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03648" y="1963579"/>
            <a:ext cx="63367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может быть вкуснее для мужчины, чем картофель, запеченный с курицей. Никита очень любит это блюдо, говорит, что это как шашлык. Поэтому в выходные дни мы с удовольствием все готовим его.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31840" y="2852936"/>
            <a:ext cx="30598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потребуется: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Куриные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бедрышки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1кг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Картофель 1кг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Майонез, сыр, соль, горчица, зелень, лимон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Бедра заранее замаринуем в майонезе  (добавим туда соль, горчицу, лимонный сок).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Картофель нарезаем крупно, солим, добавляем специи по вкусу.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Выкладываем все на противень и в духовку на 45 минут при t180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Затем достаем, посыпаем тертым сыром и еще на 15 минут в духовку.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Посыпаем зеленью и готово.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Приятного аппетита!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60648"/>
            <a:ext cx="69482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«Курица запеченная с картофелем»</a:t>
            </a:r>
            <a:endParaRPr lang="ru-RU" sz="5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Фото2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77901">
            <a:off x="1467624" y="4272548"/>
            <a:ext cx="1904876" cy="142865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Фото2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56137">
            <a:off x="1066824" y="2809906"/>
            <a:ext cx="2016224" cy="15121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Фото21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708920"/>
            <a:ext cx="1998221" cy="26642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6372200" y="5589240"/>
            <a:ext cx="176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Семья Егоровых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15816" y="1844824"/>
            <a:ext cx="334786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ребенок талантлив по-своему  и наши дети не исключение. Ребята стали участниками  окружной выставки</a:t>
            </a:r>
            <a:r>
              <a:rPr kumimoji="0" lang="ru-RU" sz="11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«Примите наши поздравления», в  г. Туринске. Участниками стали самые старшие дети средней группы: Егоров Никита, Егорова Виктория, Харитонов Артем. </a:t>
            </a:r>
            <a:r>
              <a:rPr lang="ru-RU" sz="11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Вика и Артём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сделали замечательную подставку под карандаши  из бросового материала.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Никита же  выполнил рисунок восковыми мелками и оформил свою работу необычной  рамочкой. Дети научились работать в команде над поделкой и получили положительные эмоции.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итогам выставки, дошкольников наградили  их первыми сертификатами за участие.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0180131_165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30222">
            <a:off x="1052213" y="823260"/>
            <a:ext cx="1888817" cy="14166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20180131_1654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13816">
            <a:off x="787796" y="2465232"/>
            <a:ext cx="2016224" cy="15121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20180131_1655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40791">
            <a:off x="964321" y="4356665"/>
            <a:ext cx="1468367" cy="124785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 descr="20180213_1554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34432">
            <a:off x="2708314" y="4527770"/>
            <a:ext cx="1702975" cy="13166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20180216_1618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489787">
            <a:off x="6328961" y="939840"/>
            <a:ext cx="1849810" cy="13057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20180216_1625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644461">
            <a:off x="6320385" y="2675255"/>
            <a:ext cx="1847622" cy="14605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20180216_16372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7170070">
            <a:off x="6503971" y="4415991"/>
            <a:ext cx="1687898" cy="12892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 descr="20180216_17041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6286243">
            <a:off x="4349412" y="4563871"/>
            <a:ext cx="1679620" cy="125971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TextBox 14"/>
          <p:cNvSpPr txBox="1"/>
          <p:nvPr/>
        </p:nvSpPr>
        <p:spPr>
          <a:xfrm>
            <a:off x="5436096" y="5805264"/>
            <a:ext cx="3128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Елесина Татьяна Евгеньевна</a:t>
            </a:r>
            <a:endParaRPr lang="ru-RU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260648"/>
            <a:ext cx="46076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«Талантливые дети»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907704" y="1124744"/>
            <a:ext cx="44279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 каждой семье существуют свои традиции.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Рисунок 1" descr="1491988005_discounts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971550" cy="8191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71600" y="1412776"/>
            <a:ext cx="712879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2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Семейные традиции – это то, что сплачивает семью, делает нас дружнее и крепче. Это ценность, и  уникальность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каждой семьи.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2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 нашей семье, а она у нас большая: мама, папа, брат, я, и, конечно же, многочисленные родственники – тоже есть свои семейные традиции. Например, отмечать праздники в кругу семьи, мы также рассказываем друг другу новости за неделю, радуемся достижениями и строим планы на следующие недели. Мы всегда встречаем Новый Год вместе. Мы вместе украшаем елку, красиво убираем дом, и готовим блюда. К Пасхе готовимся тоже. Раскрашиваем яйца, печем куличи и ходим в церковь. Навещаем родственников и друзей, делимся радостью. Проводить время с семьей необходимо. Именно в семейной обстановке можно ощутить самые теплые чувства. В нашей семье царит любовь и уважение, взаимопонимание. Мы стараемся помогать друг другу. Все эти добрые отношения обязательно скажутся на моей дальнейшей жизни.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2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Может быть, кому-то эти традиции покажутся не такими уж яркими, но зато они наши, семейные, и дороже их для нас нет ничего на свете.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2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Благодаря  традициям, существующим в нашей семье, мы учимся любить, уважать, доверять, ценить минуты общения с родными людьми, помогать друг другу, а это - самое главное в жизни.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IMG-20180302-WA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437112"/>
            <a:ext cx="3036337" cy="196951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6084168" y="5373216"/>
            <a:ext cx="203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Семья </a:t>
            </a:r>
            <a:r>
              <a:rPr lang="ru-RU" b="1" i="1" dirty="0" err="1" smtClean="0"/>
              <a:t>Автаховых</a:t>
            </a:r>
            <a:endParaRPr lang="ru-RU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260648"/>
            <a:ext cx="3961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«Традиции»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939</Words>
  <Application>Microsoft Office PowerPoint</Application>
  <PresentationFormat>Экран (4:3)</PresentationFormat>
  <Paragraphs>50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Марина Семеновна</cp:lastModifiedBy>
  <cp:revision>31</cp:revision>
  <dcterms:created xsi:type="dcterms:W3CDTF">2018-03-03T13:26:18Z</dcterms:created>
  <dcterms:modified xsi:type="dcterms:W3CDTF">2018-03-05T09:31:19Z</dcterms:modified>
</cp:coreProperties>
</file>